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1464" y="557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5800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8</cp:revision>
  <dcterms:created xsi:type="dcterms:W3CDTF">2022-04-20T15:39:56Z</dcterms:created>
  <dcterms:modified xsi:type="dcterms:W3CDTF">2024-05-23T23:04:51Z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